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56" r:id="rId5"/>
    <p:sldId id="262" r:id="rId6"/>
    <p:sldId id="365" r:id="rId7"/>
    <p:sldId id="366" r:id="rId8"/>
    <p:sldId id="367" r:id="rId9"/>
    <p:sldId id="368" r:id="rId10"/>
    <p:sldId id="269" r:id="rId1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C1941-0F92-4AB3-BBA5-DAA5533B42DE}" v="2" dt="2018-11-15T16:06:24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sen.M.P." userId="0872c0a0-ad36-48f6-b22f-72d59a89f24c" providerId="ADAL" clId="{7BEC1941-0F92-4AB3-BBA5-DAA5533B42DE}"/>
    <pc:docChg chg="modSld">
      <pc:chgData name="Jansen.M.P." userId="0872c0a0-ad36-48f6-b22f-72d59a89f24c" providerId="ADAL" clId="{7BEC1941-0F92-4AB3-BBA5-DAA5533B42DE}" dt="2018-11-15T16:06:24.254" v="1"/>
      <pc:docMkLst>
        <pc:docMk/>
      </pc:docMkLst>
      <pc:sldChg chg="modSp">
        <pc:chgData name="Jansen.M.P." userId="0872c0a0-ad36-48f6-b22f-72d59a89f24c" providerId="ADAL" clId="{7BEC1941-0F92-4AB3-BBA5-DAA5533B42DE}" dt="2018-11-15T16:06:24.254" v="1"/>
        <pc:sldMkLst>
          <pc:docMk/>
          <pc:sldMk cId="0" sldId="366"/>
        </pc:sldMkLst>
        <pc:picChg chg="mod">
          <ac:chgData name="Jansen.M.P." userId="0872c0a0-ad36-48f6-b22f-72d59a89f24c" providerId="ADAL" clId="{7BEC1941-0F92-4AB3-BBA5-DAA5533B42DE}" dt="2018-11-15T16:06:24.254" v="1"/>
          <ac:picMkLst>
            <pc:docMk/>
            <pc:sldMk cId="0" sldId="366"/>
            <ac:picMk id="1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43EC-A8B7-4045-AE1A-FDDAFFBF54F1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1A970-BA5D-43A0-AE0A-64EED8BC03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1A970-BA5D-43A0-AE0A-64EED8BC039D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74FD1-D221-3A49-A70E-D031ABAED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B24863-0131-7441-9785-4BABEBB3F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F64BE7-D46F-7849-8B8A-ACCDDA37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FA63C6-19F7-E44B-B70D-9DF076CA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5A45FD-E1B9-AC45-8023-B14CD166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2FA281-84CC-314A-B712-0E6D366735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2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AA265-4B94-8743-A038-1587ADBB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116630-2872-644E-9A71-72D93A0DF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0663D0-46B1-CA4C-9DB3-EBD8C633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E25CDA-F12A-AB45-9374-D34E2469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E3AF8A-F21E-FE43-8B5A-101BE66F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69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7467DE-B970-C045-8985-00C662A97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7A3CB9-3D41-BC49-8120-C42F91C81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07A6D0-8DC3-CC49-8B2C-F277812E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C1C598-10C6-0446-BC03-46EFFC87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376C38-C035-9749-95F6-C1B1FFFD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43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F0033A08-6AB1-6446-B902-082D3815F3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DB0389-485F-424C-853F-0F3ED9DF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273844"/>
            <a:ext cx="3799334" cy="994172"/>
          </a:xfrm>
        </p:spPr>
        <p:txBody>
          <a:bodyPr/>
          <a:lstStyle>
            <a:lvl1pPr marL="857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C72F14-4586-7149-8C5A-D28DC322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369219"/>
            <a:ext cx="3799334" cy="3263504"/>
          </a:xfrm>
        </p:spPr>
        <p:txBody>
          <a:bodyPr/>
          <a:lstStyle>
            <a:lvl1pPr marL="85725" indent="0" algn="l">
              <a:buNone/>
              <a:defRPr/>
            </a:lvl1pPr>
            <a:lvl2pPr marL="85725" indent="0" algn="l">
              <a:buNone/>
              <a:defRPr/>
            </a:lvl2pPr>
            <a:lvl3pPr marL="85725" indent="0" algn="l">
              <a:buNone/>
              <a:defRPr/>
            </a:lvl3pPr>
            <a:lvl4pPr marL="85725" indent="0" algn="l">
              <a:buNone/>
              <a:defRPr/>
            </a:lvl4pPr>
            <a:lvl5pPr marL="85725" indent="0" algn="l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ABFE9-BF15-FC4E-8027-F090E902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9EAF2E-503E-6D4F-A39D-49277000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A97690-B352-E94A-9A47-21C4F613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88024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3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724128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660232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596336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339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F0033A08-6AB1-6446-B902-082D3815F3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DB0389-485F-424C-853F-0F3ED9DF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273844"/>
            <a:ext cx="3799334" cy="994172"/>
          </a:xfrm>
        </p:spPr>
        <p:txBody>
          <a:bodyPr/>
          <a:lstStyle>
            <a:lvl1pPr marL="857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C72F14-4586-7149-8C5A-D28DC322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369219"/>
            <a:ext cx="3799334" cy="3263504"/>
          </a:xfrm>
        </p:spPr>
        <p:txBody>
          <a:bodyPr/>
          <a:lstStyle>
            <a:lvl1pPr marL="85725" indent="0" algn="l">
              <a:buNone/>
              <a:defRPr/>
            </a:lvl1pPr>
            <a:lvl2pPr marL="85725" indent="0" algn="l">
              <a:buNone/>
              <a:defRPr/>
            </a:lvl2pPr>
            <a:lvl3pPr marL="85725" indent="0" algn="l">
              <a:buNone/>
              <a:defRPr/>
            </a:lvl3pPr>
            <a:lvl4pPr marL="85725" indent="0" algn="l">
              <a:buNone/>
              <a:defRPr/>
            </a:lvl4pPr>
            <a:lvl5pPr marL="85725" indent="0" algn="l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ABFE9-BF15-FC4E-8027-F090E902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9EAF2E-503E-6D4F-A39D-49277000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A97690-B352-E94A-9A47-21C4F613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88024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3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724128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660232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596336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33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8210A-ED34-124A-A745-EC1DD94E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B84EB-1C0D-C34E-B534-4B1A5255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6FB91C-C5EC-DA44-945B-932BE32B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1652E4-5E8C-E14C-8ACF-6E19C5F3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55CC2D-7F6B-2C46-AE25-93331E62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C18EE1E-53D6-8B46-8DC7-F55604504A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E997E-3BBA-4241-A82C-166F1130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54D3D-9952-0344-8C52-29265CEC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B7AED-3E1A-AA44-BE72-5B934DB9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262354-E96E-F34C-8983-17769C4D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DC004-A447-8949-9C6D-77089D12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C6F2F4-DD1F-1B4E-85CD-3590B7C720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814F-8316-BF49-BB3B-0315E78C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389861-351B-474C-9836-1ECFAD0C7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42E55A-2F61-1F47-8703-58BDF9A38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D432DE-7947-C147-A9F9-877933C1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C8E048-28F3-B640-B0A8-1319B4E4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3A33F4-AFAD-4E4D-A096-A77E15B1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FB19CE-940F-A34A-BAF6-7A7F1D0CF9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225C-BA9F-974E-9D3E-E932C5A5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C79865-0E4F-C247-91BD-1571F5AE5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BC069A-019B-674B-8627-97F853CD3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DEC113-08BA-8C45-9E34-074E62013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0277A0-B9D4-7748-B230-44426B866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90DBEF-78D7-D54B-9864-88958B24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71F0098-899F-BB4A-BC36-154178F1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E9B562-963E-984E-82E7-0DF32C18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E367C3-1254-2E4D-9EE0-E715690AB3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9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15778-64F0-904B-91DA-3CD0C19E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7E5943-D018-AF45-A7D2-B7F50A3B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5C3451-DD57-0848-82E0-9BEA650C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3DDD9E-5508-1C4F-904A-E32E38EB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5D4802-95AD-B144-A8AF-DB0D7957CF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861172-02A6-1B49-AD74-4F2A40AF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88AB1C2-2AB5-3E41-A430-C77307A0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B33153-AC78-6845-9116-D53849E1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5A49A3-670D-EC4E-8A3E-EF4B3F3676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C8AF4-7A23-CB4F-9715-DD71750E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CBF49D-F9CB-7B49-9537-33527C4B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EE259F-6C17-4448-BA1B-085908B15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1839D8-A92C-9F43-99A5-AF3B323C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9A3404-6982-AB46-9B86-50E9455F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EEB92D-CB4F-3541-AE18-D16A01CE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47BCD97-89D9-844B-9244-C46A53E568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7DF1E-3B12-DF49-A5E6-41ADD673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1CBC772-B0B8-3547-BED2-73A775D1E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98F232-B645-C945-BD09-A74CC451F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FD4DCF-DD91-7D4A-B906-87F344F0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9501AB-F16F-C64C-AC4E-31F1108B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28C764-16DD-8242-A443-19A32F6E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13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6687F7-A6B4-154A-950E-850CE56D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76C562-E426-C540-89D9-04BF7FEDF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3A4D3D-0D00-7C48-8AF5-3744E4E3B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EEB2-CA16-44E4-8B57-82AFA1FD0744}" type="datetimeFigureOut">
              <a:rPr lang="nl-NL" smtClean="0"/>
              <a:pPr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3F264-D42D-1649-8C97-61112A5E2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1A7C0-CCE2-5A4A-B1F4-46DEF07A6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1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hyperlink" Target="http://www.google.nl/url?sa=i&amp;rct=j&amp;q=&amp;esrc=s&amp;source=images&amp;cd=&amp;cad=rja&amp;uact=8&amp;ved=0ahUKEwjT7Y7QiLDYAhVBI8AKHWV5BHsQjRwIBw&amp;url=http://www.xbox.com/nl-NL/games/windows&amp;psig=AOvVaw3AmmbRAz0Yp69GTef-54tN&amp;ust=1514665976039173" TargetMode="External"/><Relationship Id="rId2" Type="http://schemas.openxmlformats.org/officeDocument/2006/relationships/hyperlink" Target="http://www.google.nl/url?sa=i&amp;rct=j&amp;q=&amp;esrc=s&amp;source=images&amp;cd=&amp;cad=rja&amp;uact=8&amp;ved=0ahUKEwjTqOSsiLDYAhVmCsAKHV63D8kQjRwIBw&amp;url=http://www.1001spelletjes.nl/spellen/bubble+shooter.html&amp;psig=AOvVaw2yhOnoh9Pd8M4UTVBmG6zt&amp;ust=151466585650434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hyperlink" Target="https://www.google.nl/url?sa=i&amp;rct=j&amp;q=&amp;esrc=s&amp;source=images&amp;cd=&amp;cad=rja&amp;uact=8&amp;ved=0ahUKEwiai63CiLDYAhVsBsAKHW1SBcYQjRwIBw&amp;url=https://www.pand42.nl/c-2386767/spelletjes-avond/&amp;psig=AOvVaw2yhOnoh9Pd8M4UTVBmG6zt&amp;ust=1514665856504343" TargetMode="External"/><Relationship Id="rId9" Type="http://schemas.openxmlformats.org/officeDocument/2006/relationships/hyperlink" Target="https://www.google.nl/url?sa=i&amp;rct=j&amp;q=&amp;esrc=s&amp;source=images&amp;cd=&amp;cad=rja&amp;uact=8&amp;ved=0ahUKEwjB9ZrkiLDYAhXiDsAKHRZTA_sQjRwIBw&amp;url=https://mojang.com/category/minecraft/&amp;psig=AOvVaw1hh81bvB10YA13MfNY-mJK&amp;ust=15146660054779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gnes\Downloads\Les%201%20Games%20%5bGT%5d%20-%20bijlage%203.mp4" TargetMode="Externa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jn7X2yIx1EY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016" y="273844"/>
            <a:ext cx="3799334" cy="1217786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Offline games, tijdsbesteding en PEGI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Games</a:t>
            </a:r>
          </a:p>
          <a:p>
            <a:r>
              <a:rPr lang="nl-NL" dirty="0">
                <a:solidFill>
                  <a:schemeClr val="bg1"/>
                </a:solidFill>
              </a:rPr>
              <a:t>Les 1</a:t>
            </a:r>
          </a:p>
          <a:p>
            <a:r>
              <a:rPr lang="nl-NL" sz="1800" dirty="0">
                <a:solidFill>
                  <a:schemeClr val="bg1"/>
                </a:solidFill>
              </a:rPr>
              <a:t>VO 1-2 VMBO GT</a:t>
            </a:r>
          </a:p>
          <a:p>
            <a:endParaRPr lang="nl-NL" dirty="0"/>
          </a:p>
        </p:txBody>
      </p:sp>
      <p:pic>
        <p:nvPicPr>
          <p:cNvPr id="8" name="Tijdelijke aanduiding voor afbeelding 7" descr="pelgrim white.png"/>
          <p:cNvPicPr>
            <a:picLocks noGrp="1" noChangeAspect="1"/>
          </p:cNvPicPr>
          <p:nvPr>
            <p:ph type="pic" idx="15"/>
          </p:nvPr>
        </p:nvPicPr>
        <p:blipFill>
          <a:blip r:embed="rId2" cstate="print"/>
          <a:srcRect l="7002" r="700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179512" y="123478"/>
            <a:ext cx="8798473" cy="4824256"/>
            <a:chOff x="179512" y="123478"/>
            <a:chExt cx="8798473" cy="4824256"/>
          </a:xfrm>
        </p:grpSpPr>
        <p:pic>
          <p:nvPicPr>
            <p:cNvPr id="4" name="Afbeelding 3" descr="Afbeeldingsresultaat voor spelletjes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2"/>
            <a:stretch>
              <a:fillRect/>
            </a:stretch>
          </p:blipFill>
          <p:spPr bwMode="auto">
            <a:xfrm>
              <a:off x="3851920" y="2427734"/>
              <a:ext cx="2411760" cy="2520000"/>
            </a:xfrm>
            <a:prstGeom prst="roundRect">
              <a:avLst>
                <a:gd name="adj" fmla="val 4819"/>
              </a:avLst>
            </a:prstGeom>
            <a:noFill/>
            <a:ln>
              <a:noFill/>
            </a:ln>
          </p:spPr>
        </p:pic>
        <p:pic>
          <p:nvPicPr>
            <p:cNvPr id="5" name="Afbeelding 4" descr="Afbeeldingsresultaat voor spelletjes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16"/>
            <a:stretch>
              <a:fillRect/>
            </a:stretch>
          </p:blipFill>
          <p:spPr bwMode="auto">
            <a:xfrm>
              <a:off x="179512" y="2427734"/>
              <a:ext cx="3549414" cy="2520000"/>
            </a:xfrm>
            <a:prstGeom prst="roundRect">
              <a:avLst>
                <a:gd name="adj" fmla="val 6462"/>
              </a:avLst>
            </a:prstGeom>
            <a:noFill/>
            <a:ln>
              <a:noFill/>
            </a:ln>
          </p:spPr>
        </p:pic>
        <p:pic>
          <p:nvPicPr>
            <p:cNvPr id="6" name="Afbeelding 5" descr="Afbeeldingsresultaat voor kolonisten van Cata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2" t="9776" r="19582" b="2243"/>
            <a:stretch>
              <a:fillRect/>
            </a:stretch>
          </p:blipFill>
          <p:spPr bwMode="auto">
            <a:xfrm>
              <a:off x="3275856" y="123478"/>
              <a:ext cx="2160240" cy="2160000"/>
            </a:xfrm>
            <a:prstGeom prst="roundRect">
              <a:avLst>
                <a:gd name="adj" fmla="val 4761"/>
              </a:avLst>
            </a:prstGeom>
            <a:noFill/>
            <a:ln>
              <a:noFill/>
            </a:ln>
          </p:spPr>
        </p:pic>
        <p:pic>
          <p:nvPicPr>
            <p:cNvPr id="7" name="Afbeelding 6" descr="Afbeeldingsresultaat voor games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7"/>
            <a:stretch>
              <a:fillRect/>
            </a:stretch>
          </p:blipFill>
          <p:spPr bwMode="auto">
            <a:xfrm>
              <a:off x="5580112" y="123478"/>
              <a:ext cx="3397873" cy="2160000"/>
            </a:xfrm>
            <a:prstGeom prst="roundRect">
              <a:avLst>
                <a:gd name="adj" fmla="val 4319"/>
              </a:avLst>
            </a:prstGeom>
            <a:noFill/>
            <a:ln>
              <a:noFill/>
            </a:ln>
          </p:spPr>
        </p:pic>
        <p:pic>
          <p:nvPicPr>
            <p:cNvPr id="8" name="Afbeelding 7" descr="Afbeeldingsresultaat voor minecraft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1" r="16873"/>
            <a:stretch>
              <a:fillRect/>
            </a:stretch>
          </p:blipFill>
          <p:spPr bwMode="auto">
            <a:xfrm>
              <a:off x="6372200" y="2427734"/>
              <a:ext cx="2569470" cy="2520000"/>
            </a:xfrm>
            <a:prstGeom prst="roundRect">
              <a:avLst>
                <a:gd name="adj" fmla="val 4950"/>
              </a:avLst>
            </a:prstGeom>
            <a:noFill/>
            <a:ln>
              <a:noFill/>
            </a:ln>
          </p:spPr>
        </p:pic>
        <p:pic>
          <p:nvPicPr>
            <p:cNvPr id="9" name="Afbeelding 8" descr="Afbeeldingsresultaat voor clash of clans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3478"/>
              <a:ext cx="2989286" cy="2160000"/>
            </a:xfrm>
            <a:prstGeom prst="roundRect">
              <a:avLst>
                <a:gd name="adj" fmla="val 6525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Les 1 Games [GT] - bijlage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2000" y="231750"/>
            <a:ext cx="8320000" cy="4680000"/>
          </a:xfrm>
          <a:prstGeom prst="roundRect">
            <a:avLst>
              <a:gd name="adj" fmla="val 421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12" descr="Sociale, Sociale Netwerken, Pictogram, Netwerk, Youtub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900" t="26250" r="18101" b="30701"/>
          <a:stretch>
            <a:fillRect/>
          </a:stretch>
        </p:blipFill>
        <p:spPr bwMode="auto">
          <a:xfrm>
            <a:off x="4121950" y="2256716"/>
            <a:ext cx="900100" cy="630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5"/>
          <p:cNvGrpSpPr/>
          <p:nvPr/>
        </p:nvGrpSpPr>
        <p:grpSpPr>
          <a:xfrm>
            <a:off x="1403648" y="1635646"/>
            <a:ext cx="1800180" cy="1800080"/>
            <a:chOff x="1115616" y="1419742"/>
            <a:chExt cx="2160240" cy="2160120"/>
          </a:xfrm>
        </p:grpSpPr>
        <p:sp>
          <p:nvSpPr>
            <p:cNvPr id="15" name="Ovaal 14"/>
            <p:cNvSpPr/>
            <p:nvPr/>
          </p:nvSpPr>
          <p:spPr>
            <a:xfrm>
              <a:off x="1115856" y="1419862"/>
              <a:ext cx="2160000" cy="216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4" name="Picture 6" descr="Icon, Ronde, Circulaire, Symbool, Web, Cirkel, Desig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15616" y="1419742"/>
              <a:ext cx="2159999" cy="2160000"/>
            </a:xfrm>
            <a:prstGeom prst="rect">
              <a:avLst/>
            </a:prstGeom>
            <a:noFill/>
          </p:spPr>
        </p:pic>
      </p:grpSp>
      <p:sp>
        <p:nvSpPr>
          <p:cNvPr id="13" name="Titel 1"/>
          <p:cNvSpPr txBox="1">
            <a:spLocks/>
          </p:cNvSpPr>
          <p:nvPr/>
        </p:nvSpPr>
        <p:spPr>
          <a:xfrm>
            <a:off x="5004048" y="2067694"/>
            <a:ext cx="379933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Games en geboden</a:t>
            </a:r>
            <a:br>
              <a:rPr kumimoji="0" lang="nl-NL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is acceptabel?</a:t>
            </a:r>
            <a:endParaRPr kumimoji="0" lang="nl-NL" sz="3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Tekstballon, Comic, Icon, Symbool, Overleg, Chat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971600" y="1275606"/>
            <a:ext cx="2520280" cy="2520281"/>
          </a:xfrm>
          <a:prstGeom prst="rect">
            <a:avLst/>
          </a:prstGeom>
          <a:noFill/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04048" y="1995686"/>
            <a:ext cx="3799334" cy="994172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/>
              <a:t>Discussie</a:t>
            </a:r>
            <a:br>
              <a:rPr lang="nl-NL" dirty="0"/>
            </a:br>
            <a:r>
              <a:rPr lang="nl-NL" sz="1800" dirty="0"/>
              <a:t>Wat zegt de Bijbel?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2120" y="2211710"/>
            <a:ext cx="2949178" cy="156019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Over welke game twijfel je of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deze in lijn is met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de Tien Geboden?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4173114C1434C8467D3F4D39A24C3" ma:contentTypeVersion="8" ma:contentTypeDescription="Een nieuw document maken." ma:contentTypeScope="" ma:versionID="0b2a9a276d792f4e28e5cc0ab409ac18">
  <xsd:schema xmlns:xsd="http://www.w3.org/2001/XMLSchema" xmlns:xs="http://www.w3.org/2001/XMLSchema" xmlns:p="http://schemas.microsoft.com/office/2006/metadata/properties" xmlns:ns1="http://schemas.microsoft.com/sharepoint/v3" xmlns:ns2="0f1e5fab-591b-4a2f-afff-b6324dad14fe" xmlns:ns3="dd35ff87-d4fa-4222-9d34-1ebcd4d53933" targetNamespace="http://schemas.microsoft.com/office/2006/metadata/properties" ma:root="true" ma:fieldsID="e0b03aabf9153b212248c88d7c0d3bca" ns1:_="" ns2:_="" ns3:_="">
    <xsd:import namespace="http://schemas.microsoft.com/sharepoint/v3"/>
    <xsd:import namespace="0f1e5fab-591b-4a2f-afff-b6324dad14fe"/>
    <xsd:import namespace="dd35ff87-d4fa-4222-9d34-1ebcd4d53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e5fab-591b-4a2f-afff-b6324dad1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5ff87-d4fa-4222-9d34-1ebcd4d53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CDC1F5-E03C-4C12-81B3-D9BFA57FBE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1e5fab-591b-4a2f-afff-b6324dad14fe"/>
    <ds:schemaRef ds:uri="dd35ff87-d4fa-4222-9d34-1ebcd4d53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6334C-6787-4A40-8D5D-57648118E51E}">
  <ds:schemaRefs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dd35ff87-d4fa-4222-9d34-1ebcd4d53933"/>
    <ds:schemaRef ds:uri="0f1e5fab-591b-4a2f-afff-b6324dad14f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83C0A7-D281-4A99-8AEE-EC5058377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Final_Sjabloon_Stapp_Middelbaar</Template>
  <TotalTime>878</TotalTime>
  <Words>18</Words>
  <Application>Microsoft Office PowerPoint</Application>
  <PresentationFormat>Diavoorstelling (16:9)</PresentationFormat>
  <Paragraphs>9</Paragraphs>
  <Slides>7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 Offline games, tijdsbesteding en PEGI</vt:lpstr>
      <vt:lpstr>PowerPoint-presentatie</vt:lpstr>
      <vt:lpstr>PowerPoint-presentatie</vt:lpstr>
      <vt:lpstr>PowerPoint-presentatie</vt:lpstr>
      <vt:lpstr>Discussie Wat zegt de Bijbel?</vt:lpstr>
      <vt:lpstr>Over welke game twijfel je of  deze in lijn is met  de Tien Geboden?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Agnes</dc:creator>
  <cp:lastModifiedBy>Jansen.M.P.</cp:lastModifiedBy>
  <cp:revision>92</cp:revision>
  <dcterms:created xsi:type="dcterms:W3CDTF">2018-04-20T19:20:45Z</dcterms:created>
  <dcterms:modified xsi:type="dcterms:W3CDTF">2018-11-15T16:06:26Z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0x01010091A4173114C1434C8467D3F4D39A24C3</vt:lpwstr>
  </property>
</Properties>
</file>