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378" r:id="rId4"/>
    <p:sldId id="377" r:id="rId5"/>
    <p:sldId id="379" r:id="rId6"/>
    <p:sldId id="269" r:id="rId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E074FD1-D221-3A49-A70E-D031ABAED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44B24863-0131-7441-9785-4BABEBB3F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E8F64BE7-D46F-7849-8B8A-ACCDDA37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3FA63C6-19F7-E44B-B70D-9DF076CA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1B5A45FD-E1B9-AC45-8023-B14CD166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842FA281-84CC-314A-B712-0E6D366735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72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DFAA265-4B94-8743-A038-1587ADBB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EF116630-2872-644E-9A71-72D93A0DF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520663D0-46B1-CA4C-9DB3-EBD8C633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28E25CDA-F12A-AB45-9374-D34E24691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5BE3AF8A-F21E-FE43-8B5A-101BE66F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8569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A07467DE-B970-C045-8985-00C662A97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97A3CB9-3D41-BC49-8120-C42F91C81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6A07A6D0-8DC3-CC49-8B2C-F277812E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FDC1C598-10C6-0446-BC03-46EFFC87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BB376C38-C035-9749-95F6-C1B1FFFD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2443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F0033A08-6AB1-6446-B902-082D3815F3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DDB0389-485F-424C-853F-0F3ED9DF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273844"/>
            <a:ext cx="3799334" cy="994172"/>
          </a:xfrm>
        </p:spPr>
        <p:txBody>
          <a:bodyPr/>
          <a:lstStyle>
            <a:lvl1pPr marL="85725" indent="0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9C72F14-4586-7149-8C5A-D28DC322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369219"/>
            <a:ext cx="3799334" cy="3263504"/>
          </a:xfrm>
        </p:spPr>
        <p:txBody>
          <a:bodyPr/>
          <a:lstStyle>
            <a:lvl1pPr marL="85725" indent="0" algn="l">
              <a:buNone/>
              <a:defRPr/>
            </a:lvl1pPr>
            <a:lvl2pPr marL="85725" indent="0" algn="l">
              <a:buNone/>
              <a:defRPr/>
            </a:lvl2pPr>
            <a:lvl3pPr marL="85725" indent="0" algn="l">
              <a:buNone/>
              <a:defRPr/>
            </a:lvl3pPr>
            <a:lvl4pPr marL="85725" indent="0" algn="l">
              <a:buNone/>
              <a:defRPr/>
            </a:lvl4pPr>
            <a:lvl5pPr marL="85725" indent="0" algn="l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04ABFE9-BF15-FC4E-8027-F090E902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19EAF2E-503E-6D4F-A39D-49277000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AA97690-B352-E94A-9A47-21C4F613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xmlns="" id="{BDC7BFDF-B036-3A4C-833C-43F756268BE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88024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2">
            <a:extLst>
              <a:ext uri="{FF2B5EF4-FFF2-40B4-BE49-F238E27FC236}">
                <a16:creationId xmlns:a16="http://schemas.microsoft.com/office/drawing/2014/main" xmlns="" id="{BDC7BFDF-B036-3A4C-833C-43F756268BE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724128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xmlns="" id="{BDC7BFDF-B036-3A4C-833C-43F756268BE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660232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xmlns="" id="{BDC7BFDF-B036-3A4C-833C-43F756268BE4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596336" y="3291830"/>
            <a:ext cx="871200" cy="126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99339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D98210A-ED34-124A-A745-EC1DD94E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E3DB84EB-1C0D-C34E-B534-4B1A5255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4A6FB91C-C5EC-DA44-945B-932BE32B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51652E4-5E8C-E14C-8ACF-6E19C5F3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655CC2D-7F6B-2C46-AE25-93331E62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2C18EE1E-53D6-8B46-8DC7-F55604504A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727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CBE997E-3BBA-4241-A82C-166F1130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5F854D3D-9952-0344-8C52-29265CEC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B05B7AED-3E1A-AA44-BE72-5B934DB90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70262354-E96E-F34C-8983-17769C4D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4A8DC004-A447-8949-9C6D-77089D12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C9C6F2F4-DD1F-1B4E-85CD-3590B7C720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17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8F5814F-8316-BF49-BB3B-0315E78C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8389861-351B-474C-9836-1ECFAD0C7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7242E55A-2F61-1F47-8703-58BDF9A38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08D432DE-7947-C147-A9F9-877933C1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FFC8E048-28F3-B640-B0A8-1319B4E4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183A33F4-AFAD-4E4D-A096-A77E15B1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D9FB19CE-940F-A34A-BAF6-7A7F1D0CF9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639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79E225C-BA9F-974E-9D3E-E932C5A5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7BC79865-0E4F-C247-91BD-1571F5AE5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39BC069A-019B-674B-8627-97F853CD3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80DEC113-08BA-8C45-9E34-074E62013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A90277A0-B9D4-7748-B230-44426B866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5790DBEF-78D7-D54B-9864-88958B24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771F0098-899F-BB4A-BC36-154178F1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F4E9B562-963E-984E-82E7-0DF32C18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A2E367C3-1254-2E4D-9EE0-E715690AB3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349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0E15778-64F0-904B-91DA-3CD0C19E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1A7E5943-D018-AF45-A7D2-B7F50A3B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6A5C3451-DD57-0848-82E0-9BEA650C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7C3DDD9E-5508-1C4F-904A-E32E38EB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3B5D4802-95AD-B144-A8AF-DB0D7957CF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7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0B861172-02A6-1B49-AD74-4F2A40AF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C88AB1C2-2AB5-3E41-A430-C77307A0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FB33153-AC78-6845-9116-D53849E1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E85A49A3-670D-EC4E-8A3E-EF4B3F3676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EC8AF4-7A23-CB4F-9715-DD71750E2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ECBF49D-F9CB-7B49-9537-33527C4BB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89EE259F-6C17-4448-BA1B-085908B15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691839D8-A92C-9F43-99A5-AF3B323C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939A3404-6982-AB46-9B86-50E9455F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C5EEB92D-CB4F-3541-AE18-D16A01CE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F47BCD97-89D9-844B-9244-C46A53E568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28"/>
            <a:ext cx="9144000" cy="5136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84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697DF1E-3B12-DF49-A5E6-41ADD673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11CBC772-B0B8-3547-BED2-73A775D1E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6C98F232-B645-C945-BD09-A74CC451F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EFFD4DCF-DD91-7D4A-B906-87F344F0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019501AB-F16F-C64C-AC4E-31F1108B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8928C764-16DD-8242-A443-19A32F6E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1113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146687F7-A6B4-154A-950E-850CE56D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7676C562-E426-C540-89D9-04BF7FEDF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233A4D3D-0D00-7C48-8AF5-3744E4E3B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EEB2-CA16-44E4-8B57-82AFA1FD0744}" type="datetimeFigureOut">
              <a:rPr lang="nl-NL" smtClean="0"/>
              <a:pPr/>
              <a:t>6-10-2018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4DC3F264-D42D-1649-8C97-61112A5E2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8721A7C0-CCE2-5A4A-B1F4-46DEF07A6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8A41-A08A-46A7-800D-3C727BAC7C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7601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016" y="273844"/>
            <a:ext cx="3799334" cy="1217786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Sexting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Intieme media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Les 3</a:t>
            </a:r>
          </a:p>
          <a:p>
            <a:r>
              <a:rPr lang="nl-NL" sz="1800" smtClean="0">
                <a:solidFill>
                  <a:schemeClr val="bg1"/>
                </a:solidFill>
              </a:rPr>
              <a:t>VO 1-2 VMBO GT</a:t>
            </a:r>
            <a:endParaRPr lang="nl-NL" sz="1800" dirty="0" smtClean="0">
              <a:solidFill>
                <a:schemeClr val="bg1"/>
              </a:solidFill>
            </a:endParaRPr>
          </a:p>
          <a:p>
            <a:endParaRPr lang="nl-NL" dirty="0"/>
          </a:p>
        </p:txBody>
      </p:sp>
      <p:pic>
        <p:nvPicPr>
          <p:cNvPr id="16" name="Tijdelijke aanduiding voor afbeelding 7" descr="pelgrim white.png"/>
          <p:cNvPicPr>
            <a:picLocks noGrp="1" noChangeAspect="1"/>
          </p:cNvPicPr>
          <p:nvPr/>
        </p:nvPicPr>
        <p:blipFill>
          <a:blip r:embed="rId2" cstate="print"/>
          <a:srcRect b="5872"/>
          <a:stretch>
            <a:fillRect/>
          </a:stretch>
        </p:blipFill>
        <p:spPr>
          <a:xfrm>
            <a:off x="4716016" y="3291830"/>
            <a:ext cx="1037049" cy="1188000"/>
          </a:xfrm>
          <a:prstGeom prst="rect">
            <a:avLst/>
          </a:prstGeom>
        </p:spPr>
      </p:pic>
      <p:pic>
        <p:nvPicPr>
          <p:cNvPr id="17" name="Tijdelijke aanduiding voor afbeelding 8" descr="dienaar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4912" y="3291831"/>
            <a:ext cx="867328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Eén moment van onbedachtzaamheid</a:t>
            </a:r>
            <a:endParaRPr lang="nl-NL" sz="40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verhaal van Maaike </a:t>
            </a:r>
            <a:r>
              <a:rPr lang="nl-NL" smtClean="0"/>
              <a:t>en </a:t>
            </a:r>
            <a:r>
              <a:rPr lang="nl-NL" smtClean="0"/>
              <a:t>Tijmen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5"/>
          <p:cNvGrpSpPr/>
          <p:nvPr/>
        </p:nvGrpSpPr>
        <p:grpSpPr>
          <a:xfrm>
            <a:off x="1259632" y="1491630"/>
            <a:ext cx="2160240" cy="2160120"/>
            <a:chOff x="1115616" y="1419742"/>
            <a:chExt cx="2160240" cy="2160120"/>
          </a:xfrm>
        </p:grpSpPr>
        <p:sp>
          <p:nvSpPr>
            <p:cNvPr id="15" name="Ovaal 14"/>
            <p:cNvSpPr/>
            <p:nvPr/>
          </p:nvSpPr>
          <p:spPr>
            <a:xfrm>
              <a:off x="1115856" y="1419862"/>
              <a:ext cx="2160000" cy="2160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174" name="Picture 6" descr="Icon, Ronde, Circulaire, Symbool, Web, Cirkel, Desig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115616" y="1419742"/>
              <a:ext cx="2159999" cy="2160000"/>
            </a:xfrm>
            <a:prstGeom prst="rect">
              <a:avLst/>
            </a:prstGeom>
            <a:noFill/>
          </p:spPr>
        </p:pic>
      </p:grpSp>
      <p:sp>
        <p:nvSpPr>
          <p:cNvPr id="13" name="Titel 1"/>
          <p:cNvSpPr txBox="1">
            <a:spLocks/>
          </p:cNvSpPr>
          <p:nvPr/>
        </p:nvSpPr>
        <p:spPr>
          <a:xfrm>
            <a:off x="5004048" y="2067694"/>
            <a:ext cx="379933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3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Ik kies bewust</a:t>
            </a:r>
            <a:r>
              <a:rPr kumimoji="0" lang="nl-NL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Werkblad ‘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Sexting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’</a:t>
            </a:r>
            <a:endParaRPr kumimoji="0" lang="nl-NL" sz="3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trolelijst, Lijst, Check, Checklist, Opmerking, Vak"/>
          <p:cNvPicPr>
            <a:picLocks noChangeAspect="1" noChangeArrowheads="1"/>
          </p:cNvPicPr>
          <p:nvPr/>
        </p:nvPicPr>
        <p:blipFill>
          <a:blip r:embed="rId2" cstate="print"/>
          <a:srcRect l="5624" t="18629" r="12830" b="35771"/>
          <a:stretch>
            <a:fillRect/>
          </a:stretch>
        </p:blipFill>
        <p:spPr bwMode="auto">
          <a:xfrm>
            <a:off x="1187624" y="1707654"/>
            <a:ext cx="2088232" cy="1512168"/>
          </a:xfrm>
          <a:prstGeom prst="roundRect">
            <a:avLst>
              <a:gd name="adj" fmla="val 5556"/>
            </a:avLst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004048" y="2067694"/>
            <a:ext cx="379933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3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Klasse keuzes</a:t>
            </a:r>
            <a:r>
              <a:rPr kumimoji="0" lang="nl-NL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NL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delen wij?</a:t>
            </a:r>
            <a:endParaRPr kumimoji="0" lang="nl-NL" sz="3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2120" y="2283718"/>
            <a:ext cx="3491880" cy="1488182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Hoe bewust deel jij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foto’s met anderen?</a:t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4173114C1434C8467D3F4D39A24C3" ma:contentTypeVersion="8" ma:contentTypeDescription="Een nieuw document maken." ma:contentTypeScope="" ma:versionID="0b2a9a276d792f4e28e5cc0ab409ac18">
  <xsd:schema xmlns:xsd="http://www.w3.org/2001/XMLSchema" xmlns:xs="http://www.w3.org/2001/XMLSchema" xmlns:p="http://schemas.microsoft.com/office/2006/metadata/properties" xmlns:ns1="http://schemas.microsoft.com/sharepoint/v3" xmlns:ns2="0f1e5fab-591b-4a2f-afff-b6324dad14fe" xmlns:ns3="dd35ff87-d4fa-4222-9d34-1ebcd4d53933" targetNamespace="http://schemas.microsoft.com/office/2006/metadata/properties" ma:root="true" ma:fieldsID="e0b03aabf9153b212248c88d7c0d3bca" ns1:_="" ns2:_="" ns3:_="">
    <xsd:import namespace="http://schemas.microsoft.com/sharepoint/v3"/>
    <xsd:import namespace="0f1e5fab-591b-4a2f-afff-b6324dad14fe"/>
    <xsd:import namespace="dd35ff87-d4fa-4222-9d34-1ebcd4d53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e5fab-591b-4a2f-afff-b6324dad1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5ff87-d4fa-4222-9d34-1ebcd4d53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8B62B9-5DF8-4C2B-89F9-234C450C4F19}"/>
</file>

<file path=customXml/itemProps2.xml><?xml version="1.0" encoding="utf-8"?>
<ds:datastoreItem xmlns:ds="http://schemas.openxmlformats.org/officeDocument/2006/customXml" ds:itemID="{9BB8A665-69D9-4B24-924B-A9397F47AA57}"/>
</file>

<file path=customXml/itemProps3.xml><?xml version="1.0" encoding="utf-8"?>
<ds:datastoreItem xmlns:ds="http://schemas.openxmlformats.org/officeDocument/2006/customXml" ds:itemID="{2DCFA7E0-8BC1-4148-B637-D1857390B0A6}"/>
</file>

<file path=docProps/app.xml><?xml version="1.0" encoding="utf-8"?>
<Properties xmlns="http://schemas.openxmlformats.org/officeDocument/2006/extended-properties" xmlns:vt="http://schemas.openxmlformats.org/officeDocument/2006/docPropsVTypes">
  <Template>Final_Sjabloon_Stapp_Middelbaar</Template>
  <TotalTime>880</TotalTime>
  <Words>27</Words>
  <Application>Microsoft Office PowerPoint</Application>
  <PresentationFormat>Diavoorstelling 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Dia 1</vt:lpstr>
      <vt:lpstr> Sexting</vt:lpstr>
      <vt:lpstr>Eén moment van onbedachtzaamheid</vt:lpstr>
      <vt:lpstr>Dia 4</vt:lpstr>
      <vt:lpstr>Dia 5</vt:lpstr>
      <vt:lpstr>Hoe bewust deel jij foto’s met anderen?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Agnes</dc:creator>
  <cp:lastModifiedBy>Agnes</cp:lastModifiedBy>
  <cp:revision>91</cp:revision>
  <dcterms:created xsi:type="dcterms:W3CDTF">2018-04-20T19:20:45Z</dcterms:created>
  <dcterms:modified xsi:type="dcterms:W3CDTF">2018-10-06T11:28:31Z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0x01010091A4173114C1434C8467D3F4D39A24C3</vt:lpwstr>
  </property>
</Properties>
</file>