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2" r:id="rId6"/>
    <p:sldId id="367" r:id="rId7"/>
    <p:sldId id="361" r:id="rId8"/>
    <p:sldId id="377" r:id="rId9"/>
    <p:sldId id="376" r:id="rId10"/>
    <p:sldId id="374" r:id="rId11"/>
    <p:sldId id="269" r:id="rId12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B3AD09-CE93-4D28-8077-B4083D17FA6A}" v="2" dt="2019-03-14T09:06:06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00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BE7BC-CE0B-D84A-95BA-FA7CDF82E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95C76F-284D-3A46-92E6-0656752EA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3530EC-A278-7D4F-9BDF-449DA93C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EEB2-CA16-44E4-8B57-82AFA1FD0744}" type="datetimeFigureOut">
              <a:rPr lang="nl-NL" smtClean="0"/>
              <a:pPr/>
              <a:t>14-3-2019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0D0EE7-119D-DA4A-9DA4-1C6BBF0A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2F21D6-ECEB-1E44-AFB6-AA90B809E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8A41-A08A-46A7-800D-3C727BAC7CA8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605EDB9-1C65-0F49-BB6D-EAF48E6D95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0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F489A-4409-4C4D-A64F-6A8660BD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CA20718-A22A-FD4F-A7A6-01D418B09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1EC77C-6DC5-A742-BA4A-E7AC04B5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EEB2-CA16-44E4-8B57-82AFA1FD0744}" type="datetimeFigureOut">
              <a:rPr lang="nl-NL" smtClean="0"/>
              <a:pPr/>
              <a:t>14-3-2019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38869D-06C0-BB4B-96CB-5979C473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C8E9A1-5E93-654D-9D9C-4CE5D303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8A41-A08A-46A7-800D-3C727BAC7CA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41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CE3D67B-62CF-3649-B08F-1955D5ACA5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42D827C-B16A-4048-9017-D4523F63F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63683D-8704-E349-8FEA-45AE43DF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EEB2-CA16-44E4-8B57-82AFA1FD0744}" type="datetimeFigureOut">
              <a:rPr lang="nl-NL" smtClean="0"/>
              <a:pPr/>
              <a:t>14-3-2019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4057F7-A08D-EB49-B86D-BB6874FC6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A95C04-A0BF-2041-9545-254AB77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8A41-A08A-46A7-800D-3C727BAC7CA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03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F0033A08-6AB1-6446-B902-082D3815F3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28"/>
            <a:ext cx="9144000" cy="51364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DB0389-485F-424C-853F-0F3ED9DF2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273844"/>
            <a:ext cx="3799334" cy="994172"/>
          </a:xfrm>
        </p:spPr>
        <p:txBody>
          <a:bodyPr/>
          <a:lstStyle>
            <a:lvl1pPr marL="85725" indent="0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C72F14-4586-7149-8C5A-D28DC3226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16" y="1369219"/>
            <a:ext cx="3799334" cy="3263504"/>
          </a:xfrm>
        </p:spPr>
        <p:txBody>
          <a:bodyPr/>
          <a:lstStyle>
            <a:lvl1pPr marL="85725" indent="0" algn="l">
              <a:buNone/>
              <a:defRPr/>
            </a:lvl1pPr>
            <a:lvl2pPr marL="85725" indent="0" algn="l">
              <a:buNone/>
              <a:defRPr/>
            </a:lvl2pPr>
            <a:lvl3pPr marL="85725" indent="0" algn="l">
              <a:buNone/>
              <a:defRPr/>
            </a:lvl3pPr>
            <a:lvl4pPr marL="85725" indent="0" algn="l">
              <a:buNone/>
              <a:defRPr/>
            </a:lvl4pPr>
            <a:lvl5pPr marL="85725" indent="0" algn="l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4ABFE9-BF15-FC4E-8027-F090E9029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EEB2-CA16-44E4-8B57-82AFA1FD0744}" type="datetimeFigureOut">
              <a:rPr lang="nl-NL" smtClean="0"/>
              <a:pPr/>
              <a:t>14-3-2019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9EAF2E-503E-6D4F-A39D-492770002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A97690-B352-E94A-9A47-21C4F6131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8A41-A08A-46A7-800D-3C727BAC7CA8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afbeelding 2">
            <a:extLst>
              <a:ext uri="{FF2B5EF4-FFF2-40B4-BE49-F238E27FC236}">
                <a16:creationId xmlns:a16="http://schemas.microsoft.com/office/drawing/2014/main" id="{BDC7BFDF-B036-3A4C-833C-43F756268BE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88024" y="3291830"/>
            <a:ext cx="871200" cy="1260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BDC7BFDF-B036-3A4C-833C-43F756268BE4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5724128" y="3291830"/>
            <a:ext cx="871200" cy="1260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BDC7BFDF-B036-3A4C-833C-43F756268BE4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660232" y="3291830"/>
            <a:ext cx="871200" cy="1260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BDC7BFDF-B036-3A4C-833C-43F756268BE4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7596336" y="3291830"/>
            <a:ext cx="871200" cy="1260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99339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76B2C-B80C-6C43-9620-B082759E6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496D9B-8019-7E4C-ACEF-41D306098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91EDA9-65EF-CC41-A9FB-E668993F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EEB2-CA16-44E4-8B57-82AFA1FD0744}" type="datetimeFigureOut">
              <a:rPr lang="nl-NL" smtClean="0"/>
              <a:pPr/>
              <a:t>14-3-2019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84C257-F3E5-1045-B4DF-EE960F41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3E0622-75C5-8C4E-B389-CAC0CEE3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8A41-A08A-46A7-800D-3C727BAC7CA8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2502831-664A-674F-BD26-BDC9C025A8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28"/>
            <a:ext cx="9144000" cy="51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5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63B582-E929-8143-9898-62D00D6D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027DAA-A280-0048-9762-4BC8C6973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76B5942-C16F-E742-869F-D345D8082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23A931-7322-A04E-B6D9-48219874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EEB2-CA16-44E4-8B57-82AFA1FD0744}" type="datetimeFigureOut">
              <a:rPr lang="nl-NL" smtClean="0"/>
              <a:pPr/>
              <a:t>14-3-2019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C6CA520-AACF-1C47-AC05-5488CCEB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C0A78DC-CC7A-144B-8D3A-06A5D1E90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8A41-A08A-46A7-800D-3C727BAC7CA8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9698C8A-35D2-B548-B3C5-5F200461AC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28"/>
            <a:ext cx="9144000" cy="51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25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F32EBC-8D1B-6544-B7E8-E2A45E36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077495-FA16-BA4E-A6E5-EEBD1C643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35009F3-C5BE-9149-A778-F899DF95B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A8FE326-51D9-1E42-BDAA-6A779FD49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3FBE1BA-04A5-4841-823D-CE571FC88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2CCBD14-8229-754F-804A-85448B261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EEB2-CA16-44E4-8B57-82AFA1FD0744}" type="datetimeFigureOut">
              <a:rPr lang="nl-NL" smtClean="0"/>
              <a:pPr/>
              <a:t>14-3-2019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A1D4087-8211-8245-AB7B-DBD8D7A41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58DF7A8-1811-BA4D-83E6-E50367D2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8A41-A08A-46A7-800D-3C727BAC7CA8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4608F3-1B8C-AF4B-BFB4-22B79C5CE2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28"/>
            <a:ext cx="9144000" cy="51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53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096AB-2614-C845-BCA5-BCA632132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10808D8-48D4-5744-AFEF-1FD73D8B0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EEB2-CA16-44E4-8B57-82AFA1FD0744}" type="datetimeFigureOut">
              <a:rPr lang="nl-NL" smtClean="0"/>
              <a:pPr/>
              <a:t>14-3-2019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3A30E6E-E115-AF40-9A38-0437A2867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5552B1E-0FEB-5541-BACE-2636165AF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8A41-A08A-46A7-800D-3C727BAC7CA8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72D4A20-7B21-C84C-87EC-0760063DF5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28"/>
            <a:ext cx="9144000" cy="51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6C42FE0-CA8B-9E4A-AB06-FF41F6B6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EEB2-CA16-44E4-8B57-82AFA1FD0744}" type="datetimeFigureOut">
              <a:rPr lang="nl-NL" smtClean="0"/>
              <a:pPr/>
              <a:t>14-3-2019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AC8E4DD-A57B-A14F-A93A-ABF9AC03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78321C-8FA2-4441-89B9-BF5918AA2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8A41-A08A-46A7-800D-3C727BAC7CA8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C4B02D6-B1A8-4D46-9ECD-0CE5CEC8DB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28"/>
            <a:ext cx="9144000" cy="51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10BD4C2-9141-B241-B859-B4095D1CDB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28"/>
            <a:ext cx="9144000" cy="51364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B5E93B-A165-1A4E-AFC1-FCCA37F0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120" y="1995686"/>
            <a:ext cx="3312368" cy="1800200"/>
          </a:xfrm>
        </p:spPr>
        <p:txBody>
          <a:bodyPr anchor="b"/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E522348-6E49-504E-B4BB-E458FB9AD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197022-2CD2-2344-812A-F26BEF7A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EEB2-CA16-44E4-8B57-82AFA1FD0744}" type="datetimeFigureOut">
              <a:rPr lang="nl-NL" smtClean="0"/>
              <a:pPr/>
              <a:t>14-3-2019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A199A25-7EB8-BA4E-9384-3738CFED1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6377C7-1AA2-654F-BB13-D9EE15CC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8A41-A08A-46A7-800D-3C727BAC7CA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9546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FD6E4-9C32-F74B-8BD3-AE8A912DD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DC7BFDF-B036-3A4C-833C-43F756268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E2B858-2C4B-4745-B6C4-0340C2E62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E347EC1-EFAF-D343-83F5-ECFE8738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EEB2-CA16-44E4-8B57-82AFA1FD0744}" type="datetimeFigureOut">
              <a:rPr lang="nl-NL" smtClean="0"/>
              <a:pPr/>
              <a:t>14-3-2019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A7F61A-450D-5040-92F1-20A10C4B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D45B852-5676-0A44-80BC-C394EA5A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8A41-A08A-46A7-800D-3C727BAC7CA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13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C37068D-DD6D-824C-BD23-8D0415D67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08CD87-60C6-8348-BD2E-30B037E69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83D46D-1450-074E-B48B-AACE81B68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EEEB2-CA16-44E4-8B57-82AFA1FD0744}" type="datetimeFigureOut">
              <a:rPr lang="nl-NL" smtClean="0"/>
              <a:pPr/>
              <a:t>14-3-2019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523892-51CB-994A-882A-BD2F9FCC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F6997A-21A6-AC4F-AA33-8585FE9BC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B8A41-A08A-46A7-800D-3C727BAC7CA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50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16" y="339502"/>
            <a:ext cx="3799334" cy="1217786"/>
          </a:xfrm>
        </p:spPr>
        <p:txBody>
          <a:bodyPr>
            <a:normAutofit/>
          </a:bodyPr>
          <a:lstStyle/>
          <a:p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doet een game</a:t>
            </a:r>
            <a:b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(met mij)?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dirty="0">
              <a:solidFill>
                <a:schemeClr val="bg1"/>
              </a:solidFill>
            </a:endParaRPr>
          </a:p>
          <a:p>
            <a:r>
              <a:rPr lang="nl-NL" b="1" dirty="0">
                <a:solidFill>
                  <a:schemeClr val="bg1"/>
                </a:solidFill>
              </a:rPr>
              <a:t>Games</a:t>
            </a:r>
          </a:p>
          <a:p>
            <a:r>
              <a:rPr lang="nl-NL" dirty="0">
                <a:solidFill>
                  <a:schemeClr val="bg1"/>
                </a:solidFill>
              </a:rPr>
              <a:t>Les 2</a:t>
            </a:r>
          </a:p>
          <a:p>
            <a:r>
              <a:rPr lang="nl-NL" sz="1800" dirty="0">
                <a:solidFill>
                  <a:schemeClr val="bg1"/>
                </a:solidFill>
              </a:rPr>
              <a:t>Groep 7-8</a:t>
            </a:r>
          </a:p>
          <a:p>
            <a:endParaRPr lang="nl-NL" dirty="0"/>
          </a:p>
        </p:txBody>
      </p:sp>
      <p:pic>
        <p:nvPicPr>
          <p:cNvPr id="8" name="Tijdelijke aanduiding voor afbeelding 7" descr="pelgrim white.png"/>
          <p:cNvPicPr>
            <a:picLocks noGrp="1" noChangeAspect="1"/>
          </p:cNvPicPr>
          <p:nvPr>
            <p:ph type="pic" idx="15"/>
          </p:nvPr>
        </p:nvPicPr>
        <p:blipFill>
          <a:blip r:embed="rId2" cstate="print"/>
          <a:srcRect l="7002" r="7002"/>
          <a:stretch>
            <a:fillRect/>
          </a:stretch>
        </p:blipFill>
        <p:spPr/>
      </p:pic>
      <p:pic>
        <p:nvPicPr>
          <p:cNvPr id="9" name="Tijdelijke aanduiding voor afbeelding 8" descr="dienaar.png"/>
          <p:cNvPicPr>
            <a:picLocks noGrp="1" noChangeAspect="1"/>
          </p:cNvPicPr>
          <p:nvPr>
            <p:ph type="pic" idx="16"/>
          </p:nvPr>
        </p:nvPicPr>
        <p:blipFill>
          <a:blip r:embed="rId3" cstate="print"/>
          <a:stretch>
            <a:fillRect/>
          </a:stretch>
        </p:blipFill>
        <p:spPr>
          <a:xfrm>
            <a:off x="5724128" y="3291830"/>
            <a:ext cx="1064895" cy="1296000"/>
          </a:xfrm>
        </p:spPr>
      </p:pic>
      <p:pic>
        <p:nvPicPr>
          <p:cNvPr id="6" name="Tijdelijke aanduiding voor afbeelding 8" descr="dienaar.png"/>
          <p:cNvPicPr>
            <a:picLocks noGrp="1" noChangeAspect="1"/>
          </p:cNvPicPr>
          <p:nvPr>
            <p:ph type="pic" idx="16"/>
          </p:nvPr>
        </p:nvPicPr>
        <p:blipFill>
          <a:blip r:embed="rId4" cstate="print"/>
          <a:stretch>
            <a:fillRect/>
          </a:stretch>
        </p:blipFill>
        <p:spPr>
          <a:xfrm>
            <a:off x="6992259" y="3291974"/>
            <a:ext cx="892109" cy="1296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282304"/>
            <a:ext cx="8115052" cy="316165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3600" dirty="0">
                <a:sym typeface="Wingdings 3"/>
              </a:rPr>
              <a:t> </a:t>
            </a:r>
            <a:r>
              <a:rPr lang="nl-NL" sz="3600" dirty="0"/>
              <a:t>Wij hebben afspraken gemaakt over…</a:t>
            </a:r>
            <a:br>
              <a:rPr lang="nl-NL" sz="3600" dirty="0"/>
            </a:br>
            <a:r>
              <a:rPr lang="nl-NL" sz="3600" dirty="0">
                <a:sym typeface="Wingdings 3"/>
              </a:rPr>
              <a:t> </a:t>
            </a:r>
            <a:r>
              <a:rPr lang="nl-NL" sz="3600" dirty="0"/>
              <a:t>Mijn vader/ moeder vindt games…</a:t>
            </a:r>
            <a:br>
              <a:rPr lang="nl-NL" sz="3600" dirty="0"/>
            </a:br>
            <a:r>
              <a:rPr lang="nl-NL" sz="3600" dirty="0">
                <a:sym typeface="Wingdings 3"/>
              </a:rPr>
              <a:t> </a:t>
            </a:r>
            <a:r>
              <a:rPr lang="nl-NL" sz="3600" dirty="0"/>
              <a:t>Van mijn vader/ moeder mag ik…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572000" y="1779662"/>
            <a:ext cx="4572000" cy="1584176"/>
          </a:xfrm>
        </p:spPr>
        <p:txBody>
          <a:bodyPr>
            <a:normAutofit/>
          </a:bodyPr>
          <a:lstStyle/>
          <a:p>
            <a:pPr algn="ctr"/>
            <a:r>
              <a:rPr lang="nl-NL" sz="4000" b="1" dirty="0"/>
              <a:t>Speelplezier</a:t>
            </a:r>
            <a:br>
              <a:rPr lang="nl-NL" sz="3200" b="1" dirty="0"/>
            </a:br>
            <a:r>
              <a:rPr lang="nl-NL" sz="2000" dirty="0"/>
              <a:t>Welk spel speel jij graag?</a:t>
            </a:r>
            <a:endParaRPr lang="nl-NL" sz="4000" dirty="0"/>
          </a:p>
        </p:txBody>
      </p:sp>
      <p:pic>
        <p:nvPicPr>
          <p:cNvPr id="2" name="Picture 4" descr="Chat, Symbool, Bubble, Overleg, Spreken, Communicat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00092"/>
            <a:ext cx="3187229" cy="2051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es les 2 groep 78 bijlage 1 Kinderen over het megasucces van Fortnite">
            <a:hlinkClick r:id="" action="ppaction://media"/>
            <a:extLst>
              <a:ext uri="{FF2B5EF4-FFF2-40B4-BE49-F238E27FC236}">
                <a16:creationId xmlns:a16="http://schemas.microsoft.com/office/drawing/2014/main" id="{CEA64951-A545-4442-8134-48B9A1545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800" y="195244"/>
            <a:ext cx="8456400" cy="47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3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572000" y="1419622"/>
            <a:ext cx="4572000" cy="2808312"/>
          </a:xfrm>
        </p:spPr>
        <p:txBody>
          <a:bodyPr>
            <a:normAutofit/>
          </a:bodyPr>
          <a:lstStyle/>
          <a:p>
            <a:pPr algn="ctr">
              <a:lnSpc>
                <a:spcPct val="114000"/>
              </a:lnSpc>
            </a:pPr>
            <a:r>
              <a:rPr lang="nl-NL" sz="4000" b="1" dirty="0"/>
              <a:t>Maak een poster</a:t>
            </a:r>
            <a:br>
              <a:rPr lang="nl-NL" sz="3200" b="1" dirty="0"/>
            </a:br>
            <a:r>
              <a:rPr lang="nl-NL" sz="1700" dirty="0"/>
              <a:t>Wat zijn games?</a:t>
            </a:r>
            <a:br>
              <a:rPr lang="nl-NL" sz="1700" dirty="0"/>
            </a:br>
            <a:r>
              <a:rPr lang="nl-NL" sz="1700" dirty="0"/>
              <a:t>Hoe gaan wij als christenen met games om?</a:t>
            </a:r>
            <a:br>
              <a:rPr lang="nl-NL" sz="1700" dirty="0"/>
            </a:br>
            <a:r>
              <a:rPr lang="nl-NL" sz="1700" dirty="0"/>
              <a:t>Welke afspraken maken we over tijdsbesteding?</a:t>
            </a:r>
            <a:br>
              <a:rPr lang="nl-NL" sz="1700" dirty="0"/>
            </a:br>
            <a:r>
              <a:rPr lang="nl-NL" sz="1700" dirty="0"/>
              <a:t>Tips voor je leeftijdsgenoten.</a:t>
            </a:r>
            <a:br>
              <a:rPr lang="nl-NL" sz="2000" dirty="0"/>
            </a:br>
            <a:endParaRPr lang="nl-NL" sz="4000" dirty="0"/>
          </a:p>
        </p:txBody>
      </p:sp>
      <p:pic>
        <p:nvPicPr>
          <p:cNvPr id="30724" name="Picture 4" descr="Clip Art, Kantoor, Office Cup, Pen, Potlood, Potlod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43557"/>
            <a:ext cx="1732792" cy="3455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860032" y="1851670"/>
            <a:ext cx="4015358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nl-NL" sz="4400" b="1" dirty="0"/>
              <a:t>Vraag</a:t>
            </a:r>
            <a:br>
              <a:rPr lang="nl-NL" dirty="0"/>
            </a:br>
            <a:r>
              <a:rPr lang="nl-NL" sz="2000" dirty="0"/>
              <a:t>Wat heb jij geleerd en </a:t>
            </a:r>
            <a:br>
              <a:rPr lang="nl-NL" sz="2000" dirty="0"/>
            </a:br>
            <a:r>
              <a:rPr lang="nl-NL" sz="2000" dirty="0"/>
              <a:t>ga je onthouden over games?</a:t>
            </a:r>
            <a:endParaRPr lang="nl-NL" dirty="0"/>
          </a:p>
        </p:txBody>
      </p:sp>
      <p:pic>
        <p:nvPicPr>
          <p:cNvPr id="4" name="Picture 2" descr="Tekstballon, Comic, Icon, Symbool, Overleg, Chat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971600" y="1275606"/>
            <a:ext cx="2520280" cy="2520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5652120" y="1851670"/>
            <a:ext cx="3312368" cy="18002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Zijn leuke spellen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goede spellen?</a:t>
            </a:r>
            <a:endParaRPr kumimoji="0" lang="nl-NL" sz="2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ECABD9C9-086B-7948-9406-887C01D942A7}" vid="{1705A533-5211-2241-BD7D-F72A3E548C0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A4173114C1434C8467D3F4D39A24C3" ma:contentTypeVersion="8" ma:contentTypeDescription="Een nieuw document maken." ma:contentTypeScope="" ma:versionID="44094c1a051699d2e7178cb3630b8018">
  <xsd:schema xmlns:xsd="http://www.w3.org/2001/XMLSchema" xmlns:xs="http://www.w3.org/2001/XMLSchema" xmlns:p="http://schemas.microsoft.com/office/2006/metadata/properties" xmlns:ns1="http://schemas.microsoft.com/sharepoint/v3" xmlns:ns2="0f1e5fab-591b-4a2f-afff-b6324dad14fe" xmlns:ns3="dd35ff87-d4fa-4222-9d34-1ebcd4d53933" targetNamespace="http://schemas.microsoft.com/office/2006/metadata/properties" ma:root="true" ma:fieldsID="f66da3540bfd11a882562e4583b949d6" ns1:_="" ns2:_="" ns3:_="">
    <xsd:import namespace="http://schemas.microsoft.com/sharepoint/v3"/>
    <xsd:import namespace="0f1e5fab-591b-4a2f-afff-b6324dad14fe"/>
    <xsd:import namespace="dd35ff87-d4fa-4222-9d34-1ebcd4d539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e5fab-591b-4a2f-afff-b6324dad14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5ff87-d4fa-4222-9d34-1ebcd4d5393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3ABB13F-C884-47FE-851F-185D19F55C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f1e5fab-591b-4a2f-afff-b6324dad14fe"/>
    <ds:schemaRef ds:uri="dd35ff87-d4fa-4222-9d34-1ebcd4d539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38110C-C637-4364-907D-FD8BA203CB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1C94E0-E45E-4E80-895E-9999FBECEB00}">
  <ds:schemaRefs>
    <ds:schemaRef ds:uri="dd35ff87-d4fa-4222-9d34-1ebcd4d53933"/>
    <ds:schemaRef ds:uri="http://schemas.microsoft.com/office/infopath/2007/PartnerControls"/>
    <ds:schemaRef ds:uri="http://schemas.microsoft.com/office/2006/documentManagement/types"/>
    <ds:schemaRef ds:uri="http://schemas.microsoft.com/sharepoint/v3"/>
    <ds:schemaRef ds:uri="http://purl.org/dc/elements/1.1/"/>
    <ds:schemaRef ds:uri="http://schemas.microsoft.com/office/2006/metadata/properties"/>
    <ds:schemaRef ds:uri="0f1e5fab-591b-4a2f-afff-b6324dad14fe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Final_Sjabloon_Stapp_Basisschool</Template>
  <TotalTime>1277</TotalTime>
  <Words>27</Words>
  <Application>Microsoft Office PowerPoint</Application>
  <PresentationFormat>Diavoorstelling (16:9)</PresentationFormat>
  <Paragraphs>11</Paragraphs>
  <Slides>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PowerPoint-presentatie</vt:lpstr>
      <vt:lpstr>Wat doet een game (met mij)?</vt:lpstr>
      <vt:lpstr> Wij hebben afspraken gemaakt over…  Mijn vader/ moeder vindt games…  Van mijn vader/ moeder mag ik…</vt:lpstr>
      <vt:lpstr>Speelplezier Welk spel speel jij graag?</vt:lpstr>
      <vt:lpstr>PowerPoint-presentatie</vt:lpstr>
      <vt:lpstr>Maak een poster Wat zijn games? Hoe gaan wij als christenen met games om? Welke afspraken maken we over tijdsbesteding? Tips voor je leeftijdsgenoten. </vt:lpstr>
      <vt:lpstr>Vraag Wat heb jij geleerd en  ga je onthouden over games?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Agnes</dc:creator>
  <cp:lastModifiedBy>Jansen.M.P.</cp:lastModifiedBy>
  <cp:revision>81</cp:revision>
  <dcterms:created xsi:type="dcterms:W3CDTF">2018-04-20T19:20:45Z</dcterms:created>
  <dcterms:modified xsi:type="dcterms:W3CDTF">2019-03-14T09:12:48Z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0x01010091A4173114C1434C8467D3F4D39A24C3</vt:lpwstr>
  </property>
</Properties>
</file>