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361" r:id="rId7"/>
    <p:sldId id="367" r:id="rId8"/>
    <p:sldId id="368" r:id="rId9"/>
    <p:sldId id="369" r:id="rId10"/>
    <p:sldId id="375" r:id="rId11"/>
    <p:sldId id="362" r:id="rId12"/>
    <p:sldId id="371" r:id="rId13"/>
    <p:sldId id="372" r:id="rId14"/>
    <p:sldId id="373" r:id="rId15"/>
    <p:sldId id="374" r:id="rId16"/>
    <p:sldId id="269" r:id="rId1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58BB1-7ED1-45C4-8B27-CE7C8F5A7BF4}" v="7" dt="2019-03-14T10:00:33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BE7BC-CE0B-D84A-95BA-FA7CDF82E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95C76F-284D-3A46-92E6-0656752E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3530EC-A278-7D4F-9BDF-449DA93C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0D0EE7-119D-DA4A-9DA4-1C6BBF0A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2F21D6-ECEB-1E44-AFB6-AA90B809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605EDB9-1C65-0F49-BB6D-EAF48E6D95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0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F489A-4409-4C4D-A64F-6A8660BD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A20718-A22A-FD4F-A7A6-01D418B09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1EC77C-6DC5-A742-BA4A-E7AC04B5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38869D-06C0-BB4B-96CB-5979C473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C8E9A1-5E93-654D-9D9C-4CE5D303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1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CE3D67B-62CF-3649-B08F-1955D5ACA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2D827C-B16A-4048-9017-D4523F63F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63683D-8704-E349-8FEA-45AE43DF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4057F7-A08D-EB49-B86D-BB6874FC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A95C04-A0BF-2041-9545-254AB77D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03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F0033A08-6AB1-6446-B902-082D3815F3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DB0389-485F-424C-853F-0F3ED9DF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273844"/>
            <a:ext cx="3799334" cy="994172"/>
          </a:xfrm>
        </p:spPr>
        <p:txBody>
          <a:bodyPr/>
          <a:lstStyle>
            <a:lvl1pPr marL="857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C72F14-4586-7149-8C5A-D28DC322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369219"/>
            <a:ext cx="3799334" cy="3263504"/>
          </a:xfrm>
        </p:spPr>
        <p:txBody>
          <a:bodyPr/>
          <a:lstStyle>
            <a:lvl1pPr marL="85725" indent="0" algn="l">
              <a:buNone/>
              <a:defRPr/>
            </a:lvl1pPr>
            <a:lvl2pPr marL="85725" indent="0" algn="l">
              <a:buNone/>
              <a:defRPr/>
            </a:lvl2pPr>
            <a:lvl3pPr marL="85725" indent="0" algn="l">
              <a:buNone/>
              <a:defRPr/>
            </a:lvl3pPr>
            <a:lvl4pPr marL="85725" indent="0" algn="l">
              <a:buNone/>
              <a:defRPr/>
            </a:lvl4pPr>
            <a:lvl5pPr marL="85725" indent="0" algn="l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ABFE9-BF15-FC4E-8027-F090E902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9EAF2E-503E-6D4F-A39D-49277000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A97690-B352-E94A-9A47-21C4F613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88024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3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724128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660232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5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596336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33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6B2C-B80C-6C43-9620-B082759E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496D9B-8019-7E4C-ACEF-41D306098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91EDA9-65EF-CC41-A9FB-E668993F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84C257-F3E5-1045-B4DF-EE960F41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3E0622-75C5-8C4E-B389-CAC0CEE3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502831-664A-674F-BD26-BDC9C025A8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5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3B582-E929-8143-9898-62D00D6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027DAA-A280-0048-9762-4BC8C6973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6B5942-C16F-E742-869F-D345D8082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23A931-7322-A04E-B6D9-48219874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6CA520-AACF-1C47-AC05-5488CCEB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0A78DC-CC7A-144B-8D3A-06A5D1E9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698C8A-35D2-B548-B3C5-5F200461AC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2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32EBC-8D1B-6544-B7E8-E2A45E36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077495-FA16-BA4E-A6E5-EEBD1C643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5009F3-C5BE-9149-A778-F899DF95B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8FE326-51D9-1E42-BDAA-6A779FD49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FBE1BA-04A5-4841-823D-CE571FC88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2CCBD14-8229-754F-804A-85448B26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1D4087-8211-8245-AB7B-DBD8D7A4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8DF7A8-1811-BA4D-83E6-E50367D2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4608F3-1B8C-AF4B-BFB4-22B79C5CE2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096AB-2614-C845-BCA5-BCA63213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0808D8-48D4-5744-AFEF-1FD73D8B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A30E6E-E115-AF40-9A38-0437A286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552B1E-0FEB-5541-BACE-2636165A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72D4A20-7B21-C84C-87EC-0760063DF5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3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6C42FE0-CA8B-9E4A-AB06-FF41F6B6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C8E4DD-A57B-A14F-A93A-ABF9AC03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78321C-8FA2-4441-89B9-BF5918AA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4B02D6-B1A8-4D46-9ECD-0CE5CEC8DB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10BD4C2-9141-B241-B859-B4095D1CDB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B5E93B-A165-1A4E-AFC1-FCCA37F0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20" y="1995686"/>
            <a:ext cx="3312368" cy="1800200"/>
          </a:xfrm>
        </p:spPr>
        <p:txBody>
          <a:bodyPr anchor="b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522348-6E49-504E-B4BB-E458FB9AD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197022-2CD2-2344-812A-F26BEF7A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199A25-7EB8-BA4E-9384-3738CFED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6377C7-1AA2-654F-BB13-D9EE15CC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54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FD6E4-9C32-F74B-8BD3-AE8A912D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C7BFDF-B036-3A4C-833C-43F756268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E2B858-2C4B-4745-B6C4-0340C2E62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347EC1-EFAF-D343-83F5-ECFE8738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A7F61A-450D-5040-92F1-20A10C4B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45B852-5676-0A44-80BC-C394EA5A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1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37068D-DD6D-824C-BD23-8D0415D6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08CD87-60C6-8348-BD2E-30B037E6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83D46D-1450-074E-B48B-AACE81B68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EEB2-CA16-44E4-8B57-82AFA1FD0744}" type="datetimeFigureOut">
              <a:rPr lang="nl-NL" smtClean="0"/>
              <a:pPr/>
              <a:t>14-3-2019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23892-51CB-994A-882A-BD2F9FCC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F6997A-21A6-AC4F-AA33-8585FE9BC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5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716016" y="1203598"/>
            <a:ext cx="432048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b="1" dirty="0"/>
              <a:t>Stelling 3</a:t>
            </a:r>
            <a:br>
              <a:rPr lang="nl-NL" sz="3200" b="1" dirty="0"/>
            </a:br>
            <a:br>
              <a:rPr lang="nl-NL" sz="3200" b="1" dirty="0"/>
            </a:br>
            <a:r>
              <a:rPr lang="nl-NL" sz="3100" dirty="0"/>
              <a:t>In games mag je dingen doen die in het echte leven </a:t>
            </a:r>
            <a:br>
              <a:rPr lang="nl-NL" sz="3100" dirty="0"/>
            </a:br>
            <a:r>
              <a:rPr lang="nl-NL" sz="3100" dirty="0"/>
              <a:t>niet mogen, </a:t>
            </a:r>
            <a:br>
              <a:rPr lang="nl-NL" sz="3100" dirty="0"/>
            </a:br>
            <a:r>
              <a:rPr lang="nl-NL" sz="3100" dirty="0"/>
              <a:t>want het is toch niet echt. </a:t>
            </a:r>
            <a:endParaRPr lang="nl-NL" dirty="0"/>
          </a:p>
        </p:txBody>
      </p:sp>
      <p:grpSp>
        <p:nvGrpSpPr>
          <p:cNvPr id="2" name="Groep 7"/>
          <p:cNvGrpSpPr/>
          <p:nvPr/>
        </p:nvGrpSpPr>
        <p:grpSpPr>
          <a:xfrm>
            <a:off x="0" y="1131590"/>
            <a:ext cx="4572000" cy="2843808"/>
            <a:chOff x="26346" y="35496"/>
            <a:chExt cx="6424280" cy="3995936"/>
          </a:xfrm>
        </p:grpSpPr>
        <p:sp>
          <p:nvSpPr>
            <p:cNvPr id="7" name="Rechthoek 6"/>
            <p:cNvSpPr/>
            <p:nvPr/>
          </p:nvSpPr>
          <p:spPr>
            <a:xfrm>
              <a:off x="683309" y="35496"/>
              <a:ext cx="4391213" cy="388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42" name="Picture 2" descr="Toets, Ja, No, Red, Groene, Icon, Symbool, Positieve"/>
            <p:cNvPicPr>
              <a:picLocks noChangeAspect="1" noChangeArrowheads="1"/>
            </p:cNvPicPr>
            <p:nvPr/>
          </p:nvPicPr>
          <p:blipFill>
            <a:blip r:embed="rId2" cstate="print"/>
            <a:srcRect l="11316" r="6824"/>
            <a:stretch>
              <a:fillRect/>
            </a:stretch>
          </p:blipFill>
          <p:spPr bwMode="auto">
            <a:xfrm>
              <a:off x="26346" y="107504"/>
              <a:ext cx="6424280" cy="39239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716016" y="843558"/>
            <a:ext cx="4320480" cy="3456384"/>
          </a:xfrm>
        </p:spPr>
        <p:txBody>
          <a:bodyPr>
            <a:normAutofit/>
          </a:bodyPr>
          <a:lstStyle/>
          <a:p>
            <a:pPr algn="ctr"/>
            <a:r>
              <a:rPr lang="nl-NL" sz="2000" i="1" dirty="0"/>
              <a:t>In games mag je dingen doen </a:t>
            </a:r>
            <a:br>
              <a:rPr lang="nl-NL" sz="2000" i="1" dirty="0"/>
            </a:br>
            <a:r>
              <a:rPr lang="nl-NL" sz="2000" i="1" dirty="0"/>
              <a:t>die in het echte leven niet mogen, </a:t>
            </a:r>
            <a:br>
              <a:rPr lang="nl-NL" sz="2000" i="1" dirty="0"/>
            </a:br>
            <a:r>
              <a:rPr lang="nl-NL" sz="2000" i="1" dirty="0"/>
              <a:t>want het is toch niet echt. </a:t>
            </a:r>
            <a:br>
              <a:rPr lang="nl-NL" sz="3100" dirty="0"/>
            </a:br>
            <a:br>
              <a:rPr lang="nl-NL" sz="3100" dirty="0"/>
            </a:br>
            <a:r>
              <a:rPr lang="nl-NL" sz="2800" b="1" dirty="0"/>
              <a:t>Bespreek dit met je ouders. </a:t>
            </a:r>
            <a:r>
              <a:rPr lang="nl-NL" sz="2800" dirty="0"/>
              <a:t>Wat vinden zij?</a:t>
            </a:r>
            <a:endParaRPr lang="nl-NL" sz="3200" dirty="0"/>
          </a:p>
        </p:txBody>
      </p:sp>
      <p:pic>
        <p:nvPicPr>
          <p:cNvPr id="6" name="Picture 2" descr="Boek, Notebook, Icon, Instellen, Web, Biblioth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7155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860032" y="1851670"/>
            <a:ext cx="4015358" cy="1152128"/>
          </a:xfrm>
        </p:spPr>
        <p:txBody>
          <a:bodyPr/>
          <a:lstStyle/>
          <a:p>
            <a:pPr algn="ctr"/>
            <a:r>
              <a:rPr lang="nl-NL" sz="4000" b="1" dirty="0"/>
              <a:t>Games</a:t>
            </a:r>
            <a:br>
              <a:rPr lang="nl-NL" dirty="0"/>
            </a:br>
            <a:r>
              <a:rPr lang="nl-NL" sz="1800" dirty="0"/>
              <a:t>Wat neem jij mee van deze les?</a:t>
            </a:r>
            <a:endParaRPr lang="nl-NL" dirty="0"/>
          </a:p>
        </p:txBody>
      </p:sp>
      <p:pic>
        <p:nvPicPr>
          <p:cNvPr id="1026" name="Picture 2" descr="Tekstballon, Praten, Chat, Gesprek, Comic, Webdesign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43608" y="1347614"/>
            <a:ext cx="2160000" cy="2160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652120" y="1851670"/>
            <a:ext cx="3312368" cy="18002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een spel mag wat </a:t>
            </a:r>
            <a:b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het echt niet mag.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Eens of oneens?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016" y="273844"/>
            <a:ext cx="3799334" cy="1217786"/>
          </a:xfrm>
        </p:spPr>
        <p:txBody>
          <a:bodyPr>
            <a:normAutofit/>
          </a:bodyPr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Echt versus fictie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Games</a:t>
            </a:r>
          </a:p>
          <a:p>
            <a:r>
              <a:rPr lang="nl-NL" dirty="0">
                <a:solidFill>
                  <a:schemeClr val="bg1"/>
                </a:solidFill>
              </a:rPr>
              <a:t>Les 1</a:t>
            </a:r>
          </a:p>
          <a:p>
            <a:r>
              <a:rPr lang="nl-NL" sz="1800" dirty="0">
                <a:solidFill>
                  <a:schemeClr val="bg1"/>
                </a:solidFill>
              </a:rPr>
              <a:t>Groep 7-8</a:t>
            </a:r>
          </a:p>
          <a:p>
            <a:endParaRPr lang="nl-NL" dirty="0"/>
          </a:p>
        </p:txBody>
      </p:sp>
      <p:pic>
        <p:nvPicPr>
          <p:cNvPr id="8" name="Tijdelijke aanduiding voor afbeelding 7" descr="pelgrim white.png"/>
          <p:cNvPicPr>
            <a:picLocks noGrp="1" noChangeAspect="1"/>
          </p:cNvPicPr>
          <p:nvPr>
            <p:ph type="pic" idx="15"/>
          </p:nvPr>
        </p:nvPicPr>
        <p:blipFill>
          <a:blip r:embed="rId2" cstate="print"/>
          <a:srcRect l="7002" r="7002"/>
          <a:stretch>
            <a:fillRect/>
          </a:stretch>
        </p:blipFill>
        <p:spPr/>
      </p:pic>
      <p:pic>
        <p:nvPicPr>
          <p:cNvPr id="9" name="Tijdelijke aanduiding voor afbeelding 8" descr="dienaar.png"/>
          <p:cNvPicPr>
            <a:picLocks noGrp="1" noChangeAspect="1"/>
          </p:cNvPicPr>
          <p:nvPr>
            <p:ph type="pic" idx="16"/>
          </p:nvPr>
        </p:nvPicPr>
        <p:blipFill>
          <a:blip r:embed="rId3" cstate="print"/>
          <a:stretch>
            <a:fillRect/>
          </a:stretch>
        </p:blipFill>
        <p:spPr>
          <a:xfrm>
            <a:off x="5724128" y="3291830"/>
            <a:ext cx="1064895" cy="1296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0" y="1779662"/>
            <a:ext cx="4572000" cy="1584176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/>
              <a:t>Vrije tijd</a:t>
            </a:r>
            <a:br>
              <a:rPr lang="nl-NL" sz="3200" b="1" dirty="0"/>
            </a:br>
            <a:r>
              <a:rPr lang="nl-NL" sz="1600" dirty="0"/>
              <a:t>Hoe besteed jij die?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55526"/>
            <a:ext cx="2448272" cy="408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729606"/>
          </a:xfrm>
        </p:spPr>
        <p:txBody>
          <a:bodyPr>
            <a:normAutofit/>
          </a:bodyPr>
          <a:lstStyle/>
          <a:p>
            <a:r>
              <a:rPr lang="nl-NL" sz="8000" dirty="0"/>
              <a:t>Hobby’s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483518"/>
            <a:ext cx="7886700" cy="1872207"/>
          </a:xfrm>
        </p:spPr>
        <p:txBody>
          <a:bodyPr/>
          <a:lstStyle/>
          <a:p>
            <a:r>
              <a:rPr lang="nl-NL" dirty="0"/>
              <a:t>Wist je dat…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2427734"/>
            <a:ext cx="7886700" cy="2232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/>
              <a:t>… 33 % van de basisschoolleerlingen in 2015 dagelijks gamet?</a:t>
            </a:r>
          </a:p>
          <a:p>
            <a:pPr marL="180975" indent="-180975">
              <a:lnSpc>
                <a:spcPct val="150000"/>
              </a:lnSpc>
            </a:pPr>
            <a:r>
              <a:rPr lang="nl-NL" dirty="0"/>
              <a:t>… als er gegamed wordt 53 % van deze leerlingen </a:t>
            </a:r>
            <a:br>
              <a:rPr lang="nl-NL" dirty="0"/>
            </a:br>
            <a:r>
              <a:rPr lang="nl-NL" dirty="0"/>
              <a:t>daar per keer 1 – 4 uur aan besteedt?</a:t>
            </a:r>
          </a:p>
          <a:p>
            <a:pPr marL="180975" indent="-180975">
              <a:lnSpc>
                <a:spcPct val="150000"/>
              </a:lnSpc>
            </a:pPr>
            <a:r>
              <a:rPr lang="nl-NL" dirty="0"/>
              <a:t>… 10 % van de basisschoolleerlingen per keer zelfs langer dan 4 uur gamet?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ppy family playing board game at home, happiness conce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2" name="Picture 4" descr="Happy family playing board game at home, happiness conce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57" y="1090077"/>
            <a:ext cx="4320000" cy="2926802"/>
          </a:xfrm>
          <a:prstGeom prst="roundRect">
            <a:avLst>
              <a:gd name="adj" fmla="val 3217"/>
            </a:avLst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055" name="Picture 7" descr="Kind, Spelen, Game, Technologie, Business, Computer"/>
          <p:cNvPicPr>
            <a:picLocks noChangeAspect="1" noChangeArrowheads="1"/>
          </p:cNvPicPr>
          <p:nvPr/>
        </p:nvPicPr>
        <p:blipFill>
          <a:blip r:embed="rId4" cstate="print"/>
          <a:srcRect l="31859" t="1614" r="9838"/>
          <a:stretch>
            <a:fillRect/>
          </a:stretch>
        </p:blipFill>
        <p:spPr bwMode="auto">
          <a:xfrm>
            <a:off x="4860032" y="195486"/>
            <a:ext cx="4032448" cy="4536504"/>
          </a:xfrm>
          <a:prstGeom prst="roundRect">
            <a:avLst>
              <a:gd name="adj" fmla="val 3879"/>
            </a:avLst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ppy family playing board game at home, happiness conce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2" name="Picture 4" descr="Happy family playing board game at home, happiness conce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923678"/>
            <a:ext cx="4048775" cy="2699819"/>
          </a:xfrm>
          <a:prstGeom prst="roundRect">
            <a:avLst>
              <a:gd name="adj" fmla="val 3217"/>
            </a:avLst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C5ED5-484E-4CFA-AFAD-04959564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201" y="195486"/>
            <a:ext cx="4310442" cy="2915842"/>
          </a:xfrm>
          <a:prstGeom prst="roundRect">
            <a:avLst>
              <a:gd name="adj" fmla="val 3217"/>
            </a:avLst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309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716016" y="1275606"/>
            <a:ext cx="4211960" cy="2736304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/>
              <a:t>Stelling 1</a:t>
            </a:r>
            <a:br>
              <a:rPr lang="nl-NL" sz="3200" b="1" dirty="0"/>
            </a:br>
            <a:br>
              <a:rPr lang="nl-NL" sz="3200" b="1" dirty="0"/>
            </a:br>
            <a:r>
              <a:rPr lang="nl-NL" dirty="0"/>
              <a:t> </a:t>
            </a:r>
            <a:r>
              <a:rPr lang="nl-NL" sz="2800" dirty="0"/>
              <a:t>Games spelen is </a:t>
            </a:r>
            <a:br>
              <a:rPr lang="nl-NL" sz="2800" dirty="0"/>
            </a:br>
            <a:r>
              <a:rPr lang="nl-NL" sz="2800" dirty="0"/>
              <a:t>leuker dan het spelen van een bordspel. </a:t>
            </a:r>
            <a:br>
              <a:rPr lang="nl-NL" sz="2800" dirty="0"/>
            </a:b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0" y="1131590"/>
            <a:ext cx="4572000" cy="2843808"/>
            <a:chOff x="26346" y="35496"/>
            <a:chExt cx="6424280" cy="3995936"/>
          </a:xfrm>
        </p:grpSpPr>
        <p:sp>
          <p:nvSpPr>
            <p:cNvPr id="7" name="Rechthoek 6"/>
            <p:cNvSpPr/>
            <p:nvPr/>
          </p:nvSpPr>
          <p:spPr>
            <a:xfrm>
              <a:off x="683309" y="35496"/>
              <a:ext cx="4391213" cy="388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42" name="Picture 2" descr="Toets, Ja, No, Red, Groene, Icon, Symbool, Positieve"/>
            <p:cNvPicPr>
              <a:picLocks noChangeAspect="1" noChangeArrowheads="1"/>
            </p:cNvPicPr>
            <p:nvPr/>
          </p:nvPicPr>
          <p:blipFill>
            <a:blip r:embed="rId2" cstate="print"/>
            <a:srcRect l="11316" r="6824"/>
            <a:stretch>
              <a:fillRect/>
            </a:stretch>
          </p:blipFill>
          <p:spPr bwMode="auto">
            <a:xfrm>
              <a:off x="26346" y="107504"/>
              <a:ext cx="6424280" cy="39239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716016" y="987574"/>
            <a:ext cx="4211960" cy="3456384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/>
              <a:t>Stelling 2</a:t>
            </a:r>
            <a:br>
              <a:rPr lang="nl-NL" sz="3200" b="1" dirty="0"/>
            </a:br>
            <a:br>
              <a:rPr lang="nl-NL" sz="3200" b="1" dirty="0"/>
            </a:br>
            <a:r>
              <a:rPr lang="nl-NL" sz="3200" dirty="0"/>
              <a:t> </a:t>
            </a:r>
            <a:r>
              <a:rPr lang="nl-NL" sz="3100" dirty="0"/>
              <a:t>Het is belangrijk </a:t>
            </a:r>
            <a:br>
              <a:rPr lang="nl-NL" sz="3100" dirty="0"/>
            </a:br>
            <a:r>
              <a:rPr lang="nl-NL" sz="3100" dirty="0"/>
              <a:t>om een tijd af te spreken hoe lang je op de </a:t>
            </a:r>
            <a:br>
              <a:rPr lang="nl-NL" sz="3100" dirty="0"/>
            </a:br>
            <a:r>
              <a:rPr lang="nl-NL" sz="3100" dirty="0"/>
              <a:t>computer mag </a:t>
            </a:r>
            <a:r>
              <a:rPr lang="nl-NL" sz="3100" dirty="0" err="1"/>
              <a:t>gamen</a:t>
            </a:r>
            <a:r>
              <a:rPr lang="nl-NL" sz="3100" dirty="0"/>
              <a:t>.</a:t>
            </a:r>
            <a:br>
              <a:rPr lang="nl-NL" sz="3100" dirty="0"/>
            </a:br>
            <a:endParaRPr lang="nl-NL" sz="3100" dirty="0"/>
          </a:p>
        </p:txBody>
      </p:sp>
      <p:grpSp>
        <p:nvGrpSpPr>
          <p:cNvPr id="2" name="Groep 7"/>
          <p:cNvGrpSpPr/>
          <p:nvPr/>
        </p:nvGrpSpPr>
        <p:grpSpPr>
          <a:xfrm>
            <a:off x="0" y="1131590"/>
            <a:ext cx="4572000" cy="2843808"/>
            <a:chOff x="26346" y="35496"/>
            <a:chExt cx="6424280" cy="3995936"/>
          </a:xfrm>
        </p:grpSpPr>
        <p:sp>
          <p:nvSpPr>
            <p:cNvPr id="7" name="Rechthoek 6"/>
            <p:cNvSpPr/>
            <p:nvPr/>
          </p:nvSpPr>
          <p:spPr>
            <a:xfrm>
              <a:off x="683309" y="35496"/>
              <a:ext cx="4391213" cy="388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42" name="Picture 2" descr="Toets, Ja, No, Red, Groene, Icon, Symbool, Positieve"/>
            <p:cNvPicPr>
              <a:picLocks noChangeAspect="1" noChangeArrowheads="1"/>
            </p:cNvPicPr>
            <p:nvPr/>
          </p:nvPicPr>
          <p:blipFill>
            <a:blip r:embed="rId2" cstate="print"/>
            <a:srcRect l="11316" r="6824"/>
            <a:stretch>
              <a:fillRect/>
            </a:stretch>
          </p:blipFill>
          <p:spPr bwMode="auto">
            <a:xfrm>
              <a:off x="26346" y="107504"/>
              <a:ext cx="6424280" cy="39239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CABD9C9-086B-7948-9406-887C01D942A7}" vid="{1705A533-5211-2241-BD7D-F72A3E548C0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4173114C1434C8467D3F4D39A24C3" ma:contentTypeVersion="8" ma:contentTypeDescription="Een nieuw document maken." ma:contentTypeScope="" ma:versionID="44094c1a051699d2e7178cb3630b8018">
  <xsd:schema xmlns:xsd="http://www.w3.org/2001/XMLSchema" xmlns:xs="http://www.w3.org/2001/XMLSchema" xmlns:p="http://schemas.microsoft.com/office/2006/metadata/properties" xmlns:ns1="http://schemas.microsoft.com/sharepoint/v3" xmlns:ns2="0f1e5fab-591b-4a2f-afff-b6324dad14fe" xmlns:ns3="dd35ff87-d4fa-4222-9d34-1ebcd4d53933" targetNamespace="http://schemas.microsoft.com/office/2006/metadata/properties" ma:root="true" ma:fieldsID="f66da3540bfd11a882562e4583b949d6" ns1:_="" ns2:_="" ns3:_="">
    <xsd:import namespace="http://schemas.microsoft.com/sharepoint/v3"/>
    <xsd:import namespace="0f1e5fab-591b-4a2f-afff-b6324dad14fe"/>
    <xsd:import namespace="dd35ff87-d4fa-4222-9d34-1ebcd4d53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e5fab-591b-4a2f-afff-b6324dad1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5ff87-d4fa-4222-9d34-1ebcd4d53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14D628-02F4-453D-82D6-12D2703F1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ADE190-2F4D-4BC9-93EA-065D2B52137D}">
  <ds:schemaRefs>
    <ds:schemaRef ds:uri="http://schemas.microsoft.com/office/2006/metadata/properties"/>
    <ds:schemaRef ds:uri="dd35ff87-d4fa-4222-9d34-1ebcd4d53933"/>
    <ds:schemaRef ds:uri="http://purl.org/dc/terms/"/>
    <ds:schemaRef ds:uri="http://schemas.microsoft.com/office/infopath/2007/PartnerControls"/>
    <ds:schemaRef ds:uri="http://purl.org/dc/dcmitype/"/>
    <ds:schemaRef ds:uri="0f1e5fab-591b-4a2f-afff-b6324dad14f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AA5CAF-0EB6-446C-B8B2-7B281B73D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1e5fab-591b-4a2f-afff-b6324dad14fe"/>
    <ds:schemaRef ds:uri="dd35ff87-d4fa-4222-9d34-1ebcd4d53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Final_Sjabloon_Stapp_Basisschool</Template>
  <TotalTime>1312</TotalTime>
  <Words>54</Words>
  <Application>Microsoft Office PowerPoint</Application>
  <PresentationFormat>Diavoorstelling (16:9)</PresentationFormat>
  <Paragraphs>17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Echt versus fictie</vt:lpstr>
      <vt:lpstr>Vrije tijd Hoe besteed jij die?</vt:lpstr>
      <vt:lpstr>Hobby’s</vt:lpstr>
      <vt:lpstr>Wist je dat…</vt:lpstr>
      <vt:lpstr>PowerPoint-presentatie</vt:lpstr>
      <vt:lpstr>PowerPoint-presentatie</vt:lpstr>
      <vt:lpstr>Stelling 1   Games spelen is  leuker dan het spelen van een bordspel.  </vt:lpstr>
      <vt:lpstr>Stelling 2   Het is belangrijk  om een tijd af te spreken hoe lang je op de  computer mag gamen. </vt:lpstr>
      <vt:lpstr>Stelling 3  In games mag je dingen doen die in het echte leven  niet mogen,  want het is toch niet echt. </vt:lpstr>
      <vt:lpstr>In games mag je dingen doen  die in het echte leven niet mogen,  want het is toch niet echt.   Bespreek dit met je ouders. Wat vinden zij?</vt:lpstr>
      <vt:lpstr>Games Wat neem jij mee van deze les?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Agnes</dc:creator>
  <cp:lastModifiedBy>Jansen.M.P.</cp:lastModifiedBy>
  <cp:revision>80</cp:revision>
  <dcterms:created xsi:type="dcterms:W3CDTF">2018-04-20T19:20:45Z</dcterms:created>
  <dcterms:modified xsi:type="dcterms:W3CDTF">2019-03-14T10:02:37Z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0x01010091A4173114C1434C8467D3F4D39A24C3</vt:lpwstr>
  </property>
</Properties>
</file>